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67" r:id="rId2"/>
    <p:sldId id="268" r:id="rId3"/>
    <p:sldId id="26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31459"/>
              </p:ext>
            </p:extLst>
          </p:nvPr>
        </p:nvGraphicFramePr>
        <p:xfrm>
          <a:off x="522515" y="873831"/>
          <a:ext cx="7881256" cy="44003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Giovanna Leticia Zorrilla Carrizales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25-VI-02-VII-2020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Penal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22-VI-2020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Sesión de Consejo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Jorge Andrés Aramburo Ramírez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 Y 03-VII-2020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Magdalena Teniente Jasso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y Conciliador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29-VI- 17-VII-2020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Reyna Maribel García Ramos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de Saltillo.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 Y 03-VII-2020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Mónica Rodríguez Zorrilla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Oficialía Mayor del Poder Judicial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01-07-VII-2020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 y 30-VI-2020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del Roble Villanueva Moreno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Interina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01-10-VII-2020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Estrada Martínez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29-VI-2020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9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Julio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30164"/>
              </p:ext>
            </p:extLst>
          </p:nvPr>
        </p:nvGraphicFramePr>
        <p:xfrm>
          <a:off x="522515" y="873831"/>
          <a:ext cx="7881256" cy="474742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Ramos Saucedo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06-10-VII-2020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Sonia Araceli Lara Valadez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08-10-VII-2020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Cesar Alejandro Gil Rodríguez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03-20-VIII-2020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Luis Martin Granados Salinas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16-VII-2020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Iván Ortiz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Cuarto Tribunal Distrital de Piedras Negras.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09 y 10-VII-2020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María del Roble Villanueva Moreno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Juez Interina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13 y 14-VII-2020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Felipe Ordaz Salas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Penal de Sistema Acusatorio y Oral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13 al 17-VII-2020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Martin González Domínguez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Cuarto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02,03 y 06-VII-2020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Carlos Javier García Mata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Visitador Judicial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Visitaduria Judicial General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16-VII-2020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Rosalio Medina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Director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Recursos Materiales de la Oficialía Mayor del Poder Judicial de Saltillo.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03-VIII-2020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Julio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44222"/>
              </p:ext>
            </p:extLst>
          </p:nvPr>
        </p:nvGraphicFramePr>
        <p:xfrm>
          <a:off x="522515" y="873831"/>
          <a:ext cx="7881256" cy="24874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Benjamín Noel Valladares González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Jefe de Unidad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Penal del Sistema Acusatorio y Oral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03-15-VIII-2020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Sara Álvarez Anguiano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03 y 04-VIII-2020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Mayra Liliana Hernández Reyes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16-VII-2020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María de la Luz Zamarripa Cruz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Penal del  Sistema Acusatorio y Oral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16-VII- al 16-X-2020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José Carlos Calvillo Cruz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Juzgado Primero en Materia Mercantil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  <a:latin typeface="Arial"/>
                          <a:ea typeface="Times New Roman"/>
                        </a:rPr>
                        <a:t>04-17-VIII-2020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Julio 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63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516</Words>
  <Application>Microsoft Office PowerPoint</Application>
  <PresentationFormat>Presentación en pantalla (4:3)</PresentationFormat>
  <Paragraphs>159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75</cp:revision>
  <dcterms:created xsi:type="dcterms:W3CDTF">2017-02-28T19:33:47Z</dcterms:created>
  <dcterms:modified xsi:type="dcterms:W3CDTF">2020-10-05T17:26:28Z</dcterms:modified>
</cp:coreProperties>
</file>